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144F-4239-41A8-945C-C6889CEB40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883C-6D76-4243-B9AF-3480B679E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872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144F-4239-41A8-945C-C6889CEB40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883C-6D76-4243-B9AF-3480B679E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960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144F-4239-41A8-945C-C6889CEB40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883C-6D76-4243-B9AF-3480B679E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70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144F-4239-41A8-945C-C6889CEB40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883C-6D76-4243-B9AF-3480B679E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6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144F-4239-41A8-945C-C6889CEB40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883C-6D76-4243-B9AF-3480B679E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882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144F-4239-41A8-945C-C6889CEB40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883C-6D76-4243-B9AF-3480B679E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398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144F-4239-41A8-945C-C6889CEB40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883C-6D76-4243-B9AF-3480B679E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675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144F-4239-41A8-945C-C6889CEB40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883C-6D76-4243-B9AF-3480B679E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092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144F-4239-41A8-945C-C6889CEB40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883C-6D76-4243-B9AF-3480B679E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687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144F-4239-41A8-945C-C6889CEB40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883C-6D76-4243-B9AF-3480B679E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142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144F-4239-41A8-945C-C6889CEB40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883C-6D76-4243-B9AF-3480B679E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042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C144F-4239-41A8-945C-C6889CEB409C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7883C-6D76-4243-B9AF-3480B679E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287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Blue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accent6"/>
                </a:solidFill>
              </a:rPr>
              <a:t>Green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accent4"/>
                </a:solidFill>
              </a:rPr>
              <a:t>Deployment Model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b="1" dirty="0" smtClean="0">
                <a:solidFill>
                  <a:schemeClr val="accent2"/>
                </a:solidFill>
              </a:rPr>
              <a:t>For Peace Haven Federal</a:t>
            </a:r>
          </a:p>
          <a:p>
            <a:r>
              <a:rPr lang="en-US" b="1" dirty="0" smtClean="0">
                <a:solidFill>
                  <a:schemeClr val="accent2"/>
                </a:solidFill>
              </a:rPr>
              <a:t> DevOps Clients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295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4034" y="957942"/>
            <a:ext cx="946621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Problem Statement-</a:t>
            </a:r>
          </a:p>
          <a:p>
            <a:endParaRPr lang="en-US" sz="2400" dirty="0"/>
          </a:p>
          <a:p>
            <a:r>
              <a:rPr lang="en-US" sz="2400" dirty="0" smtClean="0"/>
              <a:t>One of the challenges with automating deployment is the cut-over itself, taking software from the final stage of testing to live production. You usually need to do this quickly in order to minimize downtime. 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b="1" dirty="0" smtClean="0">
                <a:solidFill>
                  <a:schemeClr val="accent2"/>
                </a:solidFill>
              </a:rPr>
              <a:t>Proposed Solution -</a:t>
            </a:r>
          </a:p>
          <a:p>
            <a:endParaRPr lang="en-US" sz="2400" dirty="0"/>
          </a:p>
          <a:p>
            <a:r>
              <a:rPr lang="en-US" sz="2400" dirty="0" smtClean="0"/>
              <a:t>The blue-green deployment approach does this by ensuring you have two production environments, as identical as possible.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This technique is something that is very popular in the industry having zero downtime and having the software as productive as it can be.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91042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132114"/>
            <a:ext cx="1016290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Description of Blue-Green Deployment</a:t>
            </a:r>
          </a:p>
          <a:p>
            <a:endParaRPr lang="en-US" sz="2400" dirty="0"/>
          </a:p>
          <a:p>
            <a:r>
              <a:rPr lang="en-US" sz="2400" dirty="0" smtClean="0"/>
              <a:t>Blue-Green deployment is a technique that reduces downtime and risk by running two identical production environments called Blue and Green.</a:t>
            </a:r>
          </a:p>
          <a:p>
            <a:endParaRPr lang="en-US" sz="2400" dirty="0"/>
          </a:p>
          <a:p>
            <a:r>
              <a:rPr lang="en-US" sz="2400" b="1" dirty="0" smtClean="0">
                <a:solidFill>
                  <a:schemeClr val="accent1"/>
                </a:solidFill>
              </a:rPr>
              <a:t>Blue Environment </a:t>
            </a:r>
            <a:r>
              <a:rPr lang="en-US" sz="2400" dirty="0" smtClean="0"/>
              <a:t>is the Live Environment with the existing code serving census.gov</a:t>
            </a:r>
          </a:p>
          <a:p>
            <a:endParaRPr lang="en-US" sz="2400" dirty="0"/>
          </a:p>
          <a:p>
            <a:r>
              <a:rPr lang="en-US" sz="2400" b="1" dirty="0" smtClean="0">
                <a:solidFill>
                  <a:schemeClr val="accent6"/>
                </a:solidFill>
              </a:rPr>
              <a:t>Green Environment </a:t>
            </a:r>
            <a:r>
              <a:rPr lang="en-US" sz="2400" dirty="0" smtClean="0"/>
              <a:t>is the standby environment where the new code is released and tested </a:t>
            </a:r>
          </a:p>
          <a:p>
            <a:endParaRPr lang="en-US" sz="2400" dirty="0"/>
          </a:p>
          <a:p>
            <a:r>
              <a:rPr lang="en-US" sz="2400" b="1" dirty="0" smtClean="0">
                <a:solidFill>
                  <a:srgbClr val="C00000"/>
                </a:solidFill>
              </a:rPr>
              <a:t>On the Day of the Deployment </a:t>
            </a:r>
            <a:r>
              <a:rPr lang="en-US" sz="2400" dirty="0" smtClean="0"/>
              <a:t>– The Router is pointed towards the Green Environment.</a:t>
            </a:r>
          </a:p>
        </p:txBody>
      </p:sp>
    </p:spTree>
    <p:extLst>
      <p:ext uri="{BB962C8B-B14F-4D97-AF65-F5344CB8AC3E}">
        <p14:creationId xmlns:p14="http://schemas.microsoft.com/office/powerpoint/2010/main" val="46337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7337" y="538162"/>
            <a:ext cx="9077325" cy="578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096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79566" y="574766"/>
            <a:ext cx="826443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b="1" dirty="0" smtClean="0">
                <a:solidFill>
                  <a:schemeClr val="accent2"/>
                </a:solidFill>
              </a:rPr>
              <a:t>So what are the benefits of  Blue Green Deployment Model</a:t>
            </a:r>
          </a:p>
          <a:p>
            <a:endParaRPr lang="en-US" dirty="0"/>
          </a:p>
          <a:p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Proven in the industry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Your software is as useful as it can be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Quick Rollback if you decide to change to the Previous Release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Sufficient time for the Client to test the New Releases 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accent2"/>
                </a:solidFill>
              </a:rPr>
              <a:t>So the Federal customers we helped with this Blue Green Deployment Model</a:t>
            </a:r>
            <a:endParaRPr lang="en-US" b="1" dirty="0">
              <a:solidFill>
                <a:schemeClr val="accent2"/>
              </a:solidFill>
            </a:endParaRPr>
          </a:p>
          <a:p>
            <a:endParaRPr lang="en-US" dirty="0"/>
          </a:p>
          <a:p>
            <a:r>
              <a:rPr lang="en-US" dirty="0" smtClean="0"/>
              <a:t>The Blue Green Deployment Solution was Implemented by our DevOps Consultants at </a:t>
            </a:r>
            <a:r>
              <a:rPr lang="en-US" b="1" dirty="0" smtClean="0">
                <a:solidFill>
                  <a:schemeClr val="accent6"/>
                </a:solidFill>
              </a:rPr>
              <a:t>USPTO and Department of Commerce</a:t>
            </a:r>
            <a:r>
              <a:rPr lang="en-US" dirty="0" smtClean="0"/>
              <a:t>, providing a redundant framework for the end clients and also have one hour production Deployments</a:t>
            </a:r>
          </a:p>
          <a:p>
            <a:endParaRPr lang="en-US" dirty="0"/>
          </a:p>
          <a:p>
            <a:r>
              <a:rPr lang="en-US" dirty="0" smtClean="0"/>
              <a:t>The Federal Customers were impressed with the Service  due to the following benefits</a:t>
            </a:r>
          </a:p>
          <a:p>
            <a:endParaRPr lang="en-US" dirty="0"/>
          </a:p>
          <a:p>
            <a:r>
              <a:rPr lang="en-US" dirty="0" smtClean="0"/>
              <a:t> -    Developers had a Environment that mimics the exact Production </a:t>
            </a:r>
            <a:r>
              <a:rPr lang="en-US" dirty="0" err="1" smtClean="0"/>
              <a:t>Envt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Testers had enough time to test the Application in a production setup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All the </a:t>
            </a:r>
            <a:r>
              <a:rPr lang="en-US" dirty="0" err="1" smtClean="0"/>
              <a:t>Statkeholders</a:t>
            </a:r>
            <a:r>
              <a:rPr lang="en-US" dirty="0" smtClean="0"/>
              <a:t> didn’t have to give up weekends to roll into production</a:t>
            </a:r>
          </a:p>
          <a:p>
            <a:pPr marL="285750" indent="-2857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229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303</Words>
  <Application>Microsoft Office PowerPoint</Application>
  <PresentationFormat>Widescreen</PresentationFormat>
  <Paragraphs>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Blue Green Deployment Model</vt:lpstr>
      <vt:lpstr>PowerPoint Presentation</vt:lpstr>
      <vt:lpstr>PowerPoint Presentation</vt:lpstr>
      <vt:lpstr>PowerPoint Presentation</vt:lpstr>
      <vt:lpstr>PowerPoint Presentation</vt:lpstr>
    </vt:vector>
  </TitlesOfParts>
  <Company>Bureau of the Census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Green Deployment Model</dc:title>
  <dc:creator>Sundara Kumar</dc:creator>
  <cp:lastModifiedBy>Sundara Kumar</cp:lastModifiedBy>
  <cp:revision>12</cp:revision>
  <dcterms:created xsi:type="dcterms:W3CDTF">2019-07-15T16:09:09Z</dcterms:created>
  <dcterms:modified xsi:type="dcterms:W3CDTF">2019-09-09T16:17:55Z</dcterms:modified>
</cp:coreProperties>
</file>